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82168-98E6-47A5-9CCB-88604600CE1D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F22D8-7D0D-4321-AA02-848CC7357A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39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22D8-7D0D-4321-AA02-848CC7357A0C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776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D80B-DF77-4F54-8607-7BBA4CC90ED4}" type="datetime1">
              <a:rPr lang="en-IN" smtClean="0"/>
              <a:t>29-11-2021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5BAE-D836-43A8-8A79-62E70617A6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65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72B9-8DDD-4F87-856C-B086D853B4BF}" type="datetime1">
              <a:rPr lang="en-IN" smtClean="0"/>
              <a:t>29-11-2021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5BAE-D836-43A8-8A79-62E70617A6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405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D298-8B77-46AE-8BC9-D5A5411184AC}" type="datetime1">
              <a:rPr lang="en-IN" smtClean="0"/>
              <a:t>29-11-2021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5BAE-D836-43A8-8A79-62E70617A6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630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85CD-D489-4EB2-993E-4CBD466C46E2}" type="datetime1">
              <a:rPr lang="en-IN" smtClean="0"/>
              <a:t>29-11-2021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5BAE-D836-43A8-8A79-62E70617A6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295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395A-C0B9-4E59-B648-BD61F2339AF7}" type="datetime1">
              <a:rPr lang="en-IN" smtClean="0"/>
              <a:t>29-11-2021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5BAE-D836-43A8-8A79-62E70617A6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96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8B8D-1532-4C6D-9532-231B6590E600}" type="datetime1">
              <a:rPr lang="en-IN" smtClean="0"/>
              <a:t>29-11-2021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5BAE-D836-43A8-8A79-62E70617A6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407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642E-79C8-44AD-8BF5-69EE4769E4FC}" type="datetime1">
              <a:rPr lang="en-IN" smtClean="0"/>
              <a:t>29-11-2021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5BAE-D836-43A8-8A79-62E70617A6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266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8941-25D4-410A-B325-1F8E5158157B}" type="datetime1">
              <a:rPr lang="en-IN" smtClean="0"/>
              <a:t>29-11-2021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5BAE-D836-43A8-8A79-62E70617A6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317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ADD0-C06B-4845-8DD9-F4E455E341D2}" type="datetime1">
              <a:rPr lang="en-IN" smtClean="0"/>
              <a:t>29-11-2021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5BAE-D836-43A8-8A79-62E70617A6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90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7472-A6C1-4EEA-A44B-A74217D70F80}" type="datetime1">
              <a:rPr lang="en-IN" smtClean="0"/>
              <a:t>29-11-2021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5BAE-D836-43A8-8A79-62E70617A6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619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D6D0-455A-468F-9F43-1F3C9298A4E0}" type="datetime1">
              <a:rPr lang="en-IN" smtClean="0"/>
              <a:t>29-11-2021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5BAE-D836-43A8-8A79-62E70617A6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727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BC01D-DB70-4B38-A913-CB854AE4ED03}" type="datetime1">
              <a:rPr lang="en-IN" smtClean="0"/>
              <a:t>29-11-2021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75BAE-D836-43A8-8A79-62E70617A6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354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74596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IN" dirty="0" err="1">
                <a:solidFill>
                  <a:schemeClr val="bg1"/>
                </a:solidFill>
              </a:rPr>
              <a:t>itle</a:t>
            </a:r>
            <a:r>
              <a:rPr lang="en-IN" dirty="0">
                <a:solidFill>
                  <a:schemeClr val="bg1"/>
                </a:solidFill>
              </a:rPr>
              <a:t> of the paper and affiliation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3609"/>
            <a:ext cx="9144000" cy="1655762"/>
          </a:xfrm>
        </p:spPr>
        <p:txBody>
          <a:bodyPr/>
          <a:lstStyle/>
          <a:p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775" y="365125"/>
            <a:ext cx="10515600" cy="1325563"/>
          </a:xfrm>
        </p:spPr>
        <p:txBody>
          <a:bodyPr/>
          <a:lstStyle/>
          <a:p>
            <a:r>
              <a:rPr lang="en-IN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775" y="1825625"/>
            <a:ext cx="10515600" cy="4351338"/>
          </a:xfrm>
        </p:spPr>
        <p:txBody>
          <a:bodyPr/>
          <a:lstStyle/>
          <a:p>
            <a:r>
              <a:rPr lang="en-IN" dirty="0" err="1"/>
              <a:t>Lorem</a:t>
            </a:r>
            <a:r>
              <a:rPr lang="en-IN" dirty="0"/>
              <a:t> </a:t>
            </a:r>
            <a:r>
              <a:rPr lang="en-IN" dirty="0" err="1"/>
              <a:t>ipsum</a:t>
            </a:r>
            <a:r>
              <a:rPr lang="en-IN" dirty="0"/>
              <a:t>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endParaRPr lang="en-IN" dirty="0"/>
          </a:p>
          <a:p>
            <a:r>
              <a:rPr lang="en-IN" dirty="0" err="1"/>
              <a:t>Donec</a:t>
            </a:r>
            <a:r>
              <a:rPr lang="en-IN" dirty="0"/>
              <a:t> </a:t>
            </a:r>
            <a:r>
              <a:rPr lang="en-IN" dirty="0" err="1"/>
              <a:t>egestas</a:t>
            </a:r>
            <a:r>
              <a:rPr lang="en-IN" dirty="0"/>
              <a:t> ante ac </a:t>
            </a:r>
            <a:r>
              <a:rPr lang="en-IN" dirty="0" err="1"/>
              <a:t>iaculis</a:t>
            </a:r>
            <a:r>
              <a:rPr lang="en-IN" dirty="0"/>
              <a:t> </a:t>
            </a:r>
            <a:r>
              <a:rPr lang="en-IN" dirty="0" err="1"/>
              <a:t>auctor</a:t>
            </a:r>
            <a:r>
              <a:rPr lang="en-IN" dirty="0"/>
              <a:t>.</a:t>
            </a:r>
          </a:p>
          <a:p>
            <a:r>
              <a:rPr lang="en-IN" dirty="0"/>
              <a:t>In </a:t>
            </a:r>
            <a:r>
              <a:rPr lang="en-IN" dirty="0" err="1"/>
              <a:t>luctus</a:t>
            </a:r>
            <a:r>
              <a:rPr lang="en-IN" dirty="0"/>
              <a:t> </a:t>
            </a:r>
            <a:r>
              <a:rPr lang="en-IN" dirty="0" err="1"/>
              <a:t>erat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 </a:t>
            </a:r>
            <a:r>
              <a:rPr lang="en-IN" dirty="0" err="1"/>
              <a:t>ipsum</a:t>
            </a:r>
            <a:r>
              <a:rPr lang="en-IN" dirty="0"/>
              <a:t> </a:t>
            </a:r>
            <a:r>
              <a:rPr lang="en-IN" dirty="0" err="1"/>
              <a:t>egestas</a:t>
            </a:r>
            <a:endParaRPr lang="en-IN" dirty="0"/>
          </a:p>
          <a:p>
            <a:r>
              <a:rPr lang="en-IN" dirty="0" err="1"/>
              <a:t>Curabitur</a:t>
            </a:r>
            <a:r>
              <a:rPr lang="en-IN" dirty="0"/>
              <a:t> ac </a:t>
            </a:r>
            <a:r>
              <a:rPr lang="en-IN" dirty="0" err="1"/>
              <a:t>augue</a:t>
            </a:r>
            <a:r>
              <a:rPr lang="en-IN" dirty="0"/>
              <a:t> non </a:t>
            </a:r>
            <a:r>
              <a:rPr lang="en-IN" dirty="0" err="1"/>
              <a:t>tellus</a:t>
            </a:r>
            <a:r>
              <a:rPr lang="en-IN" dirty="0"/>
              <a:t> </a:t>
            </a:r>
            <a:r>
              <a:rPr lang="en-IN" dirty="0" err="1"/>
              <a:t>iaculis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24589"/>
            <a:ext cx="2743200" cy="365125"/>
          </a:xfrm>
        </p:spPr>
        <p:txBody>
          <a:bodyPr/>
          <a:lstStyle/>
          <a:p>
            <a:fld id="{552FC3D2-9C32-4C92-AD94-044CC99F76E1}" type="slidenum">
              <a:rPr lang="en-IN" sz="1000" b="1" smtClean="0">
                <a:solidFill>
                  <a:schemeClr val="tx1"/>
                </a:solidFill>
              </a:rPr>
              <a:t>2</a:t>
            </a:fld>
            <a:endParaRPr lang="en-IN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6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24C0A-DC0B-45CD-9721-63ED8021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21078-9DFB-4C51-B10B-D24B56AC5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19A9B-E5CB-407F-82F5-890940B0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5BAE-D836-43A8-8A79-62E70617A669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6068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38</Words>
  <Application>Microsoft Office PowerPoint</Application>
  <PresentationFormat>Widescreen</PresentationFormat>
  <Paragraphs>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Title of the paper and affiliation</vt:lpstr>
      <vt:lpstr>Introduction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Eyan (beast) reload</dc:creator>
  <cp:lastModifiedBy>Rajesh Baby</cp:lastModifiedBy>
  <cp:revision>6</cp:revision>
  <dcterms:created xsi:type="dcterms:W3CDTF">2021-11-29T00:46:27Z</dcterms:created>
  <dcterms:modified xsi:type="dcterms:W3CDTF">2021-11-29T01:28:54Z</dcterms:modified>
</cp:coreProperties>
</file>